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9" r:id="rId3"/>
    <p:sldId id="278" r:id="rId4"/>
    <p:sldId id="261" r:id="rId5"/>
    <p:sldId id="268" r:id="rId6"/>
    <p:sldId id="305" r:id="rId7"/>
    <p:sldId id="267" r:id="rId8"/>
    <p:sldId id="306" r:id="rId9"/>
    <p:sldId id="269" r:id="rId10"/>
    <p:sldId id="307" r:id="rId11"/>
    <p:sldId id="308" r:id="rId12"/>
    <p:sldId id="309" r:id="rId13"/>
    <p:sldId id="310" r:id="rId14"/>
    <p:sldId id="311" r:id="rId15"/>
    <p:sldId id="317" r:id="rId16"/>
    <p:sldId id="316" r:id="rId17"/>
    <p:sldId id="319" r:id="rId18"/>
    <p:sldId id="320" r:id="rId19"/>
    <p:sldId id="321" r:id="rId20"/>
    <p:sldId id="322" r:id="rId21"/>
    <p:sldId id="324" r:id="rId22"/>
    <p:sldId id="325" r:id="rId23"/>
    <p:sldId id="32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4631"/>
  </p:normalViewPr>
  <p:slideViewPr>
    <p:cSldViewPr snapToGrid="0" snapToObjects="1">
      <p:cViewPr varScale="1">
        <p:scale>
          <a:sx n="120" d="100"/>
          <a:sy n="120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70956-991C-42DF-A7C4-A6ECB5827B78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0A0F6-88F5-4CA1-A203-AE5C69361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4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76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07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98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4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73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5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69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91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52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98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57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81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75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3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73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55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44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86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0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49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2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04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68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6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5C22C6E-BDE7-4EAD-B8A9-25E0F48969CE}"/>
              </a:ext>
            </a:extLst>
          </p:cNvPr>
          <p:cNvSpPr txBox="1">
            <a:spLocks/>
          </p:cNvSpPr>
          <p:nvPr/>
        </p:nvSpPr>
        <p:spPr>
          <a:xfrm>
            <a:off x="1524000" y="38100"/>
            <a:ext cx="9144000" cy="6162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/>
              <a:t>Extending the Demo</a:t>
            </a:r>
          </a:p>
        </p:txBody>
      </p:sp>
    </p:spTree>
    <p:extLst>
      <p:ext uri="{BB962C8B-B14F-4D97-AF65-F5344CB8AC3E}">
        <p14:creationId xmlns:p14="http://schemas.microsoft.com/office/powerpoint/2010/main" val="1912139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Add rotation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7DC500-E58F-455C-AA63-7A22C1F09690}"/>
              </a:ext>
            </a:extLst>
          </p:cNvPr>
          <p:cNvSpPr txBox="1">
            <a:spLocks/>
          </p:cNvSpPr>
          <p:nvPr/>
        </p:nvSpPr>
        <p:spPr>
          <a:xfrm>
            <a:off x="320040" y="1611306"/>
            <a:ext cx="45159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Add an update function so we can continuously rotate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Use the </a:t>
            </a:r>
            <a:r>
              <a:rPr lang="en-US" dirty="0" err="1">
                <a:latin typeface="Avenir Book"/>
              </a:rPr>
              <a:t>transform.Rotate</a:t>
            </a:r>
            <a:r>
              <a:rPr lang="en-US" dirty="0">
                <a:latin typeface="Avenir Book"/>
              </a:rPr>
              <a:t> function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Add a line so that rotation speed starts at 0 in the start function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685219-0B7D-4E21-8E94-8ECD051C5E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5529" y="1941513"/>
            <a:ext cx="7102171" cy="33210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0ED326-7703-4639-97FC-82D83D824420}"/>
              </a:ext>
            </a:extLst>
          </p:cNvPr>
          <p:cNvSpPr/>
          <p:nvPr/>
        </p:nvSpPr>
        <p:spPr>
          <a:xfrm>
            <a:off x="5922552" y="2937236"/>
            <a:ext cx="5949408" cy="66480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284A33-C2A9-4DFA-BC85-65B8B7A71679}"/>
              </a:ext>
            </a:extLst>
          </p:cNvPr>
          <p:cNvSpPr/>
          <p:nvPr/>
        </p:nvSpPr>
        <p:spPr>
          <a:xfrm>
            <a:off x="6143532" y="4430756"/>
            <a:ext cx="1278348" cy="201570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37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626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Add rotation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7DC500-E58F-455C-AA63-7A22C1F09690}"/>
              </a:ext>
            </a:extLst>
          </p:cNvPr>
          <p:cNvSpPr txBox="1">
            <a:spLocks/>
          </p:cNvSpPr>
          <p:nvPr/>
        </p:nvSpPr>
        <p:spPr>
          <a:xfrm>
            <a:off x="381000" y="1611306"/>
            <a:ext cx="53214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Find the “</a:t>
            </a:r>
            <a:r>
              <a:rPr lang="en-US" dirty="0" err="1">
                <a:latin typeface="Avenir Book"/>
              </a:rPr>
              <a:t>SetGazedAt</a:t>
            </a:r>
            <a:r>
              <a:rPr lang="en-US" dirty="0">
                <a:latin typeface="Avenir Book"/>
              </a:rPr>
              <a:t>” function from before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Now we should change the rotation speed so the object starts to rotate if the object is gazed at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Then change it back to 0 if the object is not being gazed at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F6A8174-C566-4FBB-8DC6-325E000A15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2411" y="1968686"/>
            <a:ext cx="6316980" cy="39921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0ED326-7703-4639-97FC-82D83D824420}"/>
              </a:ext>
            </a:extLst>
          </p:cNvPr>
          <p:cNvSpPr/>
          <p:nvPr/>
        </p:nvSpPr>
        <p:spPr>
          <a:xfrm>
            <a:off x="6900816" y="3750753"/>
            <a:ext cx="3393804" cy="881573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72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Try it out!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7DC500-E58F-455C-AA63-7A22C1F09690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401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latin typeface="Avenir Book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11EF10-EDA0-4BEE-961B-64137FE4E4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188" y="1789495"/>
            <a:ext cx="9611471" cy="412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64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Extension 2 – Keeping score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Goals: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Display score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Score updates as objects are shot</a:t>
            </a:r>
            <a:endParaRPr lang="en-US" dirty="0">
              <a:latin typeface="Avenir Book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43B9C10-96BD-41E1-AAEB-EC732E35DB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8440" y="2956560"/>
            <a:ext cx="7338060" cy="31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09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Add UI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Under main camera, right click, and add Text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12F5536-4818-4770-B3E2-7F7D551A23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24" b="4831"/>
          <a:stretch/>
        </p:blipFill>
        <p:spPr>
          <a:xfrm>
            <a:off x="1801980" y="2015480"/>
            <a:ext cx="8288387" cy="42167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52CE39-F06C-438B-99B4-511B86BC5AC1}"/>
              </a:ext>
            </a:extLst>
          </p:cNvPr>
          <p:cNvSpPr/>
          <p:nvPr/>
        </p:nvSpPr>
        <p:spPr>
          <a:xfrm>
            <a:off x="1803036" y="3223260"/>
            <a:ext cx="3660504" cy="165576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68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Add a script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D7BC658-FEFC-4810-B92A-691FBFA2CF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48" y="895356"/>
            <a:ext cx="2432291" cy="59740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52CE39-F06C-438B-99B4-511B86BC5AC1}"/>
              </a:ext>
            </a:extLst>
          </p:cNvPr>
          <p:cNvSpPr/>
          <p:nvPr/>
        </p:nvSpPr>
        <p:spPr>
          <a:xfrm>
            <a:off x="5383547" y="6054718"/>
            <a:ext cx="2212452" cy="550869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0ADD25C-8DBE-44C1-9909-83FEFBCA53EF}"/>
              </a:ext>
            </a:extLst>
          </p:cNvPr>
          <p:cNvSpPr txBox="1">
            <a:spLocks/>
          </p:cNvSpPr>
          <p:nvPr/>
        </p:nvSpPr>
        <p:spPr>
          <a:xfrm>
            <a:off x="350520" y="1763706"/>
            <a:ext cx="46253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Click “Add Component”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Select “New script”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Give it a name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D0E3653-1E26-4374-9EC3-388E040B94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4403" y="784859"/>
            <a:ext cx="2334913" cy="611488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244FA9-FCF9-4E44-8CF9-3E36D1A42B5B}"/>
              </a:ext>
            </a:extLst>
          </p:cNvPr>
          <p:cNvCxnSpPr/>
          <p:nvPr/>
        </p:nvCxnSpPr>
        <p:spPr>
          <a:xfrm>
            <a:off x="7944394" y="3847011"/>
            <a:ext cx="66402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426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Navigate and Open Script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Double click script (by default, found under assets)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9776B82-8379-4D5E-A97F-FE349A5FD5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65" b="6580"/>
          <a:stretch/>
        </p:blipFill>
        <p:spPr>
          <a:xfrm>
            <a:off x="1739359" y="2066086"/>
            <a:ext cx="8735433" cy="43513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52CE39-F06C-438B-99B4-511B86BC5AC1}"/>
              </a:ext>
            </a:extLst>
          </p:cNvPr>
          <p:cNvSpPr/>
          <p:nvPr/>
        </p:nvSpPr>
        <p:spPr>
          <a:xfrm>
            <a:off x="4022034" y="5030508"/>
            <a:ext cx="458526" cy="644169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1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Include </a:t>
            </a:r>
            <a:r>
              <a:rPr lang="en-US" sz="4000" b="1" dirty="0" err="1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UnityEngine.UI</a:t>
            </a:r>
            <a:endParaRPr lang="en-US" sz="4000" b="1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EBE8587-2B13-4A26-8765-161DE2FAAF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9596" y="1545027"/>
            <a:ext cx="7481644" cy="46765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52CE39-F06C-438B-99B4-511B86BC5AC1}"/>
              </a:ext>
            </a:extLst>
          </p:cNvPr>
          <p:cNvSpPr/>
          <p:nvPr/>
        </p:nvSpPr>
        <p:spPr>
          <a:xfrm>
            <a:off x="3101210" y="2338995"/>
            <a:ext cx="1478410" cy="200943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68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Add parameters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52627" y="1724860"/>
            <a:ext cx="4803705" cy="5133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We need to keep track of the score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We make it static so that it is a member of the class and not any specific object. This is good because: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We don’t have to worry about declaring objects to in order to  modify the score and/or accidentally creating/modifying multiple, independent scores 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It lasts the duration of the program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And a Text element to display to score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7E9E446-DE2D-4089-8A56-71B2F3DB78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6332" y="1626516"/>
            <a:ext cx="7360920" cy="45567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52CE39-F06C-438B-99B4-511B86BC5AC1}"/>
              </a:ext>
            </a:extLst>
          </p:cNvPr>
          <p:cNvSpPr/>
          <p:nvPr/>
        </p:nvSpPr>
        <p:spPr>
          <a:xfrm>
            <a:off x="5772646" y="2897194"/>
            <a:ext cx="2213114" cy="409886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0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Start function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297180" y="3459162"/>
            <a:ext cx="4559152" cy="702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Set score to the Text component we created in the Unity editor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8094DC6-1ED9-44C5-B398-A6411BFD01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0119" y="1531620"/>
            <a:ext cx="7299961" cy="45415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52CE39-F06C-438B-99B4-511B86BC5AC1}"/>
              </a:ext>
            </a:extLst>
          </p:cNvPr>
          <p:cNvSpPr/>
          <p:nvPr/>
        </p:nvSpPr>
        <p:spPr>
          <a:xfrm>
            <a:off x="5889337" y="3509963"/>
            <a:ext cx="2213114" cy="315247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1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Extension 1 – Multiple, Spinning Treasures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Goals: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Have three treasures simultaneously in the scene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Each treasure is a different shape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Have the treasures rotate when focused on the object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7B496-5169-4BDF-A851-8963E62D1A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6756" y="3115117"/>
            <a:ext cx="6368144" cy="273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32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Update function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-79516" y="4315241"/>
            <a:ext cx="4559152" cy="702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Set score’s actual text to display the current score value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9F621B4-AD83-42A9-AF70-4371FFF7A9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2500" y="1532170"/>
            <a:ext cx="7277100" cy="45567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52CE39-F06C-438B-99B4-511B86BC5AC1}"/>
              </a:ext>
            </a:extLst>
          </p:cNvPr>
          <p:cNvSpPr/>
          <p:nvPr/>
        </p:nvSpPr>
        <p:spPr>
          <a:xfrm>
            <a:off x="5851236" y="4509007"/>
            <a:ext cx="2401223" cy="315247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7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Now to actually update the score…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17390" y="1613386"/>
            <a:ext cx="11953629" cy="702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Find what is triggered during “click” event - open </a:t>
            </a:r>
            <a:r>
              <a:rPr lang="en-US" dirty="0" err="1">
                <a:latin typeface="Avenir Book"/>
              </a:rPr>
              <a:t>ObjectController</a:t>
            </a:r>
            <a:r>
              <a:rPr lang="en-US" dirty="0">
                <a:latin typeface="Avenir Book"/>
              </a:rPr>
              <a:t> script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3F44315-5DBA-4CC0-B0D0-A6167AA94F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" t="3074" b="5148"/>
          <a:stretch/>
        </p:blipFill>
        <p:spPr>
          <a:xfrm>
            <a:off x="1380294" y="1971681"/>
            <a:ext cx="9243060" cy="47856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52CE39-F06C-438B-99B4-511B86BC5AC1}"/>
              </a:ext>
            </a:extLst>
          </p:cNvPr>
          <p:cNvSpPr/>
          <p:nvPr/>
        </p:nvSpPr>
        <p:spPr>
          <a:xfrm>
            <a:off x="8900160" y="5320249"/>
            <a:ext cx="1723194" cy="63097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FFBB3-C1B8-4132-BC12-1535181883D5}"/>
              </a:ext>
            </a:extLst>
          </p:cNvPr>
          <p:cNvSpPr/>
          <p:nvPr/>
        </p:nvSpPr>
        <p:spPr>
          <a:xfrm>
            <a:off x="3787140" y="5253723"/>
            <a:ext cx="457200" cy="63097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77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Now to actually update the score…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17391" y="1613386"/>
            <a:ext cx="4883198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Find the </a:t>
            </a:r>
            <a:r>
              <a:rPr lang="en-US" dirty="0" err="1">
                <a:latin typeface="Avenir Book"/>
              </a:rPr>
              <a:t>TeleportRandomly</a:t>
            </a:r>
            <a:r>
              <a:rPr lang="en-US" dirty="0">
                <a:latin typeface="Avenir Book"/>
              </a:rPr>
              <a:t> function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After the pointer event data is checked, increment the score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Be sure since the score value was declared in a different class (what you named your script), make sure you identify it’s the class’s score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2CE39-F06C-438B-99B4-511B86BC5AC1}"/>
              </a:ext>
            </a:extLst>
          </p:cNvPr>
          <p:cNvSpPr/>
          <p:nvPr/>
        </p:nvSpPr>
        <p:spPr>
          <a:xfrm>
            <a:off x="8900160" y="5320249"/>
            <a:ext cx="1723194" cy="63097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6769F88-CEF6-4343-8A18-16582D8CB0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3230" y="1600200"/>
            <a:ext cx="7231380" cy="4495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1FFBB3-C1B8-4132-BC12-1535181883D5}"/>
              </a:ext>
            </a:extLst>
          </p:cNvPr>
          <p:cNvSpPr/>
          <p:nvPr/>
        </p:nvSpPr>
        <p:spPr>
          <a:xfrm>
            <a:off x="6261490" y="3867060"/>
            <a:ext cx="1884290" cy="256779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67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Now try it out!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7DC500-E58F-455C-AA63-7A22C1F09690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401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latin typeface="Avenir Book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465FC25-9D70-4B80-90E3-84D0874E6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1781" y="1874519"/>
            <a:ext cx="9493879" cy="402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1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1643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Extension 1 – Multiple, Spinning Treasures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Trying it on your own?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Quick hints: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You should probably be adding an update function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Line of code to make objects rotate: </a:t>
            </a:r>
            <a:r>
              <a:rPr lang="en-US" dirty="0" err="1"/>
              <a:t>transform.Rotate</a:t>
            </a:r>
            <a:r>
              <a:rPr lang="en-US" dirty="0"/>
              <a:t>(x, y, z);</a:t>
            </a: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Otherwise step-by-step instructions are next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706586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Create 3 treasure objects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7DC500-E58F-455C-AA63-7A22C1F09690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9673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Starting from the </a:t>
            </a:r>
            <a:r>
              <a:rPr lang="en-US" dirty="0" err="1">
                <a:latin typeface="Avenir Book"/>
              </a:rPr>
              <a:t>HelloVR</a:t>
            </a:r>
            <a:r>
              <a:rPr lang="en-US" dirty="0">
                <a:latin typeface="Avenir Book"/>
              </a:rPr>
              <a:t>, we will simply duplicate the object: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Right-click the “Treasure” component and copy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Right-click anywhere in the gray space of the hierarchy and paste (and repeat)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208F25-F5ED-4933-9C90-438F67C57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19852" y="2758395"/>
            <a:ext cx="2163534" cy="388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9D5847F7-9441-4A29-8F83-8DB251C91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89629" y="2761553"/>
            <a:ext cx="2461985" cy="386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F5EB3A-5963-4279-AB04-1818DCDD6429}"/>
              </a:ext>
            </a:extLst>
          </p:cNvPr>
          <p:cNvCxnSpPr/>
          <p:nvPr/>
        </p:nvCxnSpPr>
        <p:spPr>
          <a:xfrm>
            <a:off x="5208814" y="4555671"/>
            <a:ext cx="66402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24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0" y="-14204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Have each be a different shape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7DC500-E58F-455C-AA63-7A22C1F09690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57816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4C39301-E29C-4601-93C0-05C1A0F480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56" y="1193106"/>
            <a:ext cx="7719732" cy="252222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83FC9EC-C62C-4022-9317-942E9F4BC4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40" y="3690557"/>
            <a:ext cx="7740891" cy="22834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0CAD7C-65E3-473A-9E5C-64066AE17889}"/>
              </a:ext>
            </a:extLst>
          </p:cNvPr>
          <p:cNvSpPr/>
          <p:nvPr/>
        </p:nvSpPr>
        <p:spPr>
          <a:xfrm>
            <a:off x="-2037" y="2634914"/>
            <a:ext cx="2224074" cy="211700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0ED326-7703-4639-97FC-82D83D824420}"/>
              </a:ext>
            </a:extLst>
          </p:cNvPr>
          <p:cNvSpPr/>
          <p:nvPr/>
        </p:nvSpPr>
        <p:spPr>
          <a:xfrm>
            <a:off x="6444324" y="1271248"/>
            <a:ext cx="321128" cy="296514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4374DC-FC6B-4ED8-9776-B6D30ADFB9D1}"/>
              </a:ext>
            </a:extLst>
          </p:cNvPr>
          <p:cNvSpPr/>
          <p:nvPr/>
        </p:nvSpPr>
        <p:spPr>
          <a:xfrm>
            <a:off x="95933" y="5165858"/>
            <a:ext cx="2224074" cy="179029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8997AB-73C7-46C0-9A52-7567B738F12B}"/>
              </a:ext>
            </a:extLst>
          </p:cNvPr>
          <p:cNvSpPr/>
          <p:nvPr/>
        </p:nvSpPr>
        <p:spPr>
          <a:xfrm>
            <a:off x="6471535" y="3785858"/>
            <a:ext cx="283031" cy="294437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E5C42-45C9-4258-8B40-5E5B5EED577B}"/>
              </a:ext>
            </a:extLst>
          </p:cNvPr>
          <p:cNvSpPr txBox="1"/>
          <p:nvPr/>
        </p:nvSpPr>
        <p:spPr>
          <a:xfrm>
            <a:off x="7837711" y="3715326"/>
            <a:ext cx="4259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Check the shape to be displayed</a:t>
            </a:r>
          </a:p>
        </p:txBody>
      </p:sp>
    </p:spTree>
    <p:extLst>
      <p:ext uri="{BB962C8B-B14F-4D97-AF65-F5344CB8AC3E}">
        <p14:creationId xmlns:p14="http://schemas.microsoft.com/office/powerpoint/2010/main" val="151370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616" y="1360107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616" y="3839782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718" y="-12628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0725" y="746231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Have each be a different shape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7DC500-E58F-455C-AA63-7A22C1F09690}"/>
              </a:ext>
            </a:extLst>
          </p:cNvPr>
          <p:cNvSpPr txBox="1">
            <a:spLocks/>
          </p:cNvSpPr>
          <p:nvPr/>
        </p:nvSpPr>
        <p:spPr>
          <a:xfrm>
            <a:off x="1194816" y="1849050"/>
            <a:ext cx="57816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8B4402E-2BE1-49CD-A154-079A5385D4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1095" y="2399406"/>
            <a:ext cx="12192000" cy="37934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0ED326-7703-4639-97FC-82D83D824420}"/>
              </a:ext>
            </a:extLst>
          </p:cNvPr>
          <p:cNvSpPr/>
          <p:nvPr/>
        </p:nvSpPr>
        <p:spPr>
          <a:xfrm>
            <a:off x="10064283" y="2774845"/>
            <a:ext cx="321128" cy="398218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4374DC-FC6B-4ED8-9776-B6D30ADFB9D1}"/>
              </a:ext>
            </a:extLst>
          </p:cNvPr>
          <p:cNvSpPr/>
          <p:nvPr/>
        </p:nvSpPr>
        <p:spPr>
          <a:xfrm>
            <a:off x="109649" y="5191332"/>
            <a:ext cx="2224074" cy="179029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E5C42-45C9-4258-8B40-5E5B5EED577B}"/>
              </a:ext>
            </a:extLst>
          </p:cNvPr>
          <p:cNvSpPr txBox="1"/>
          <p:nvPr/>
        </p:nvSpPr>
        <p:spPr>
          <a:xfrm>
            <a:off x="525345" y="1843644"/>
            <a:ext cx="372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deselect the old displayed shape</a:t>
            </a:r>
          </a:p>
        </p:txBody>
      </p:sp>
    </p:spTree>
    <p:extLst>
      <p:ext uri="{BB962C8B-B14F-4D97-AF65-F5344CB8AC3E}">
        <p14:creationId xmlns:p14="http://schemas.microsoft.com/office/powerpoint/2010/main" val="25922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Add rotation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7DC500-E58F-455C-AA63-7A22C1F09690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68886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Scrolling down in the inspector, we see that in the event “Pointer enter” happens, the </a:t>
            </a:r>
            <a:r>
              <a:rPr lang="en-US" dirty="0" err="1">
                <a:latin typeface="Avenir Book"/>
              </a:rPr>
              <a:t>SetGazedAt</a:t>
            </a:r>
            <a:r>
              <a:rPr lang="en-US" dirty="0">
                <a:latin typeface="Avenir Book"/>
              </a:rPr>
              <a:t> function in </a:t>
            </a:r>
            <a:r>
              <a:rPr lang="en-US" dirty="0" err="1">
                <a:latin typeface="Avenir Book"/>
              </a:rPr>
              <a:t>ObjectController</a:t>
            </a:r>
            <a:r>
              <a:rPr lang="en-US" dirty="0">
                <a:latin typeface="Avenir Book"/>
              </a:rPr>
              <a:t> is triggered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6A3117D-7F37-43FE-A568-A2CC653A63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7994" y="508487"/>
            <a:ext cx="4008120" cy="61614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0ED326-7703-4639-97FC-82D83D824420}"/>
              </a:ext>
            </a:extLst>
          </p:cNvPr>
          <p:cNvSpPr/>
          <p:nvPr/>
        </p:nvSpPr>
        <p:spPr>
          <a:xfrm>
            <a:off x="7983234" y="3336898"/>
            <a:ext cx="3949685" cy="107508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98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Add rotation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7DC500-E58F-455C-AA63-7A22C1F09690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3174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So we should navigate to, double click, and open the </a:t>
            </a:r>
            <a:r>
              <a:rPr lang="en-US" dirty="0" err="1">
                <a:latin typeface="Avenir Book"/>
              </a:rPr>
              <a:t>ObjectController</a:t>
            </a:r>
            <a:r>
              <a:rPr lang="en-US" dirty="0">
                <a:latin typeface="Avenir Book"/>
              </a:rPr>
              <a:t> script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D052624-CA57-4E2C-AAB6-B007CE71DA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06" b="7638"/>
          <a:stretch/>
        </p:blipFill>
        <p:spPr>
          <a:xfrm>
            <a:off x="838200" y="2097654"/>
            <a:ext cx="9610800" cy="47603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0ED326-7703-4639-97FC-82D83D824420}"/>
              </a:ext>
            </a:extLst>
          </p:cNvPr>
          <p:cNvSpPr/>
          <p:nvPr/>
        </p:nvSpPr>
        <p:spPr>
          <a:xfrm>
            <a:off x="838200" y="5298186"/>
            <a:ext cx="1432560" cy="1415033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344BF4-7470-4462-913B-5E612DD821E2}"/>
              </a:ext>
            </a:extLst>
          </p:cNvPr>
          <p:cNvSpPr/>
          <p:nvPr/>
        </p:nvSpPr>
        <p:spPr>
          <a:xfrm>
            <a:off x="3329940" y="5389627"/>
            <a:ext cx="548640" cy="755898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50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Add rotation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7DC500-E58F-455C-AA63-7A22C1F09690}"/>
              </a:ext>
            </a:extLst>
          </p:cNvPr>
          <p:cNvSpPr txBox="1">
            <a:spLocks/>
          </p:cNvSpPr>
          <p:nvPr/>
        </p:nvSpPr>
        <p:spPr>
          <a:xfrm>
            <a:off x="423762" y="1611306"/>
            <a:ext cx="48607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Add a rotation speed parameter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We make it private so that it is not accidentally/intentionally modified outside the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274C5-0E4B-41EC-8979-7ADC72207D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4474" y="1988401"/>
            <a:ext cx="6872428" cy="42051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0ED326-7703-4639-97FC-82D83D824420}"/>
              </a:ext>
            </a:extLst>
          </p:cNvPr>
          <p:cNvSpPr/>
          <p:nvPr/>
        </p:nvSpPr>
        <p:spPr>
          <a:xfrm>
            <a:off x="6236326" y="5065156"/>
            <a:ext cx="1576958" cy="213989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19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3184</TotalTime>
  <Words>540</Words>
  <Application>Microsoft Office PowerPoint</Application>
  <PresentationFormat>Widescreen</PresentationFormat>
  <Paragraphs>80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Avenir Book</vt:lpstr>
      <vt:lpstr>Avenir Heavy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Eric Shaffer</cp:lastModifiedBy>
  <cp:revision>59</cp:revision>
  <dcterms:created xsi:type="dcterms:W3CDTF">2017-10-18T14:49:32Z</dcterms:created>
  <dcterms:modified xsi:type="dcterms:W3CDTF">2019-08-08T14:30:58Z</dcterms:modified>
</cp:coreProperties>
</file>